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62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3E1A"/>
    <a:srgbClr val="0E491F"/>
    <a:srgbClr val="104F22"/>
    <a:srgbClr val="A20000"/>
    <a:srgbClr val="AB0000"/>
    <a:srgbClr val="0000BE"/>
    <a:srgbClr val="005900"/>
    <a:srgbClr val="004F00"/>
    <a:srgbClr val="006000"/>
    <a:srgbClr val="007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21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E2A42-21D5-FD4D-88FE-3C2AFDEC609C}" type="datetimeFigureOut">
              <a:rPr lang="en-US" smtClean="0"/>
              <a:t>7/02/15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6A188-C66D-B644-BBE3-C71D7CDB80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203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E2A42-21D5-FD4D-88FE-3C2AFDEC609C}" type="datetimeFigureOut">
              <a:rPr lang="en-US" smtClean="0"/>
              <a:t>7/02/15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6A188-C66D-B644-BBE3-C71D7CDB80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496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E2A42-21D5-FD4D-88FE-3C2AFDEC609C}" type="datetimeFigureOut">
              <a:rPr lang="en-US" smtClean="0"/>
              <a:t>7/02/15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6A188-C66D-B644-BBE3-C71D7CDB80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569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E2A42-21D5-FD4D-88FE-3C2AFDEC609C}" type="datetimeFigureOut">
              <a:rPr lang="en-US" smtClean="0"/>
              <a:t>7/02/15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6A188-C66D-B644-BBE3-C71D7CDB80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509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E2A42-21D5-FD4D-88FE-3C2AFDEC609C}" type="datetimeFigureOut">
              <a:rPr lang="en-US" smtClean="0"/>
              <a:t>7/02/15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6A188-C66D-B644-BBE3-C71D7CDB80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322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E2A42-21D5-FD4D-88FE-3C2AFDEC609C}" type="datetimeFigureOut">
              <a:rPr lang="en-US" smtClean="0"/>
              <a:t>7/02/15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6A188-C66D-B644-BBE3-C71D7CDB80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802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E2A42-21D5-FD4D-88FE-3C2AFDEC609C}" type="datetimeFigureOut">
              <a:rPr lang="en-US" smtClean="0"/>
              <a:t>7/02/15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6A188-C66D-B644-BBE3-C71D7CDB80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853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E2A42-21D5-FD4D-88FE-3C2AFDEC609C}" type="datetimeFigureOut">
              <a:rPr lang="en-US" smtClean="0"/>
              <a:t>7/02/15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6A188-C66D-B644-BBE3-C71D7CDB80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296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E2A42-21D5-FD4D-88FE-3C2AFDEC609C}" type="datetimeFigureOut">
              <a:rPr lang="en-US" smtClean="0"/>
              <a:t>7/02/15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6A188-C66D-B644-BBE3-C71D7CDB80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403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E2A42-21D5-FD4D-88FE-3C2AFDEC609C}" type="datetimeFigureOut">
              <a:rPr lang="en-US" smtClean="0"/>
              <a:t>7/02/15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6A188-C66D-B644-BBE3-C71D7CDB80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762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E2A42-21D5-FD4D-88FE-3C2AFDEC609C}" type="datetimeFigureOut">
              <a:rPr lang="en-US" smtClean="0"/>
              <a:t>7/02/15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6A188-C66D-B644-BBE3-C71D7CDB80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418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DE2A42-21D5-FD4D-88FE-3C2AFDEC609C}" type="datetimeFigureOut">
              <a:rPr lang="en-US" smtClean="0"/>
              <a:t>7/02/15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E6A188-C66D-B644-BBE3-C71D7CDB80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216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063170" y="694107"/>
            <a:ext cx="7401581" cy="5149636"/>
            <a:chOff x="1069758" y="1078081"/>
            <a:chExt cx="7394993" cy="4765662"/>
          </a:xfrm>
        </p:grpSpPr>
        <p:pic>
          <p:nvPicPr>
            <p:cNvPr id="5" name="Picture 4" descr="Screen Shot 2015-02-07 at 10.14.51 a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9758" y="1078081"/>
              <a:ext cx="7394993" cy="4765662"/>
            </a:xfrm>
            <a:prstGeom prst="rect">
              <a:avLst/>
            </a:prstGeom>
          </p:spPr>
        </p:pic>
        <p:cxnSp>
          <p:nvCxnSpPr>
            <p:cNvPr id="7" name="Straight Connector 6"/>
            <p:cNvCxnSpPr/>
            <p:nvPr/>
          </p:nvCxnSpPr>
          <p:spPr>
            <a:xfrm flipV="1">
              <a:off x="3499601" y="3898815"/>
              <a:ext cx="1949145" cy="605497"/>
            </a:xfrm>
            <a:prstGeom prst="line">
              <a:avLst/>
            </a:prstGeom>
            <a:ln w="76200" cmpd="sng">
              <a:solidFill>
                <a:srgbClr val="0B3E1A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3499601" y="4504312"/>
              <a:ext cx="2465964" cy="0"/>
            </a:xfrm>
            <a:prstGeom prst="line">
              <a:avLst/>
            </a:prstGeom>
            <a:ln w="76200" cmpd="sng">
              <a:solidFill>
                <a:srgbClr val="0B3E1A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5493044" y="3869279"/>
              <a:ext cx="472521" cy="620265"/>
            </a:xfrm>
            <a:prstGeom prst="line">
              <a:avLst/>
            </a:prstGeom>
            <a:ln w="76200" cmpd="sng">
              <a:solidFill>
                <a:srgbClr val="0B3E1A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94949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5-02-07 at 12.00.0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270000"/>
            <a:ext cx="8521700" cy="430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251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2686</TotalTime>
  <Words>0</Words>
  <Application>Microsoft Macintosh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Clare O'Neill</dc:creator>
  <cp:lastModifiedBy>Clare O'Neill</cp:lastModifiedBy>
  <cp:revision>9</cp:revision>
  <dcterms:created xsi:type="dcterms:W3CDTF">2015-02-07T00:12:01Z</dcterms:created>
  <dcterms:modified xsi:type="dcterms:W3CDTF">2015-02-08T20:58:52Z</dcterms:modified>
</cp:coreProperties>
</file>